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45"/>
    <p:restoredTop sz="94673"/>
  </p:normalViewPr>
  <p:slideViewPr>
    <p:cSldViewPr snapToGrid="0">
      <p:cViewPr>
        <p:scale>
          <a:sx n="47" d="100"/>
          <a:sy n="47" d="100"/>
        </p:scale>
        <p:origin x="3432" y="1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7C9AD-8319-5646-862E-1FABFE459ADA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BB1A26-4DFE-FB42-AC2C-BF6C2B8D01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150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BB1A26-4DFE-FB42-AC2C-BF6C2B8D011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038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F9F0-65C1-8176-9E86-E5DB2DCB1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5770AB-A23D-70C6-9999-9B0E914377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6BAA1-62F7-CE79-3BA4-7861F3EDF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D472F-EBE9-2183-B601-3433DB593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329E6-785A-B87B-236E-70BA7A88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310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EB24D-C26D-CEF2-64AB-C0E79BE3C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9BED3C-B6F4-8075-5F18-D9BEB80FA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4970F-E6F1-4501-9938-CAC64FA56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69668-9462-F35E-C99E-FC1318A2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91DEE-A20E-3411-BD85-959A75DD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139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2E413-A972-5090-8790-E7EC95A52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83D7FE-2B3A-2278-D831-07EB3AE619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41DCD-B712-89EE-3FE2-361136F7F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C8DA2-AE18-9BE5-77C7-03A40E526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37967-0AC1-440C-6881-8452A4D85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3713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8EECA-8A22-1B23-7299-86D72F065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7CA79-C22F-97E2-4C87-D54979331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2E44F-BB5C-C486-FE4F-CA70B2685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1BD79-808B-157C-1FAB-1386719D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4D9F9-C13D-74FC-76E5-D98B35F04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836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ABB68-72A2-C2C0-C847-B266FE4C2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34826F-D333-171B-C12C-963F13E7B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DBB53-B0C1-301D-6BB8-A7C563057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38ADC-57F2-9B3B-9A46-8028854C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EBC05-C2A2-8271-AFFE-21025CEEB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52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8436D-DD19-50B9-A759-089E72679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FE62C-735D-B1BD-152D-F244CFC22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73CDB3-C9F5-D01E-1D68-6969EFD0CF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642072-8AC0-6B20-7004-34959F4B2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D620-8A9D-0C14-F7D9-1A5E2E450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28FB42-2955-6634-C9A8-478194EF9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731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D8417-C3F3-A147-FCD6-05DC07495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5A396-E230-1A00-9890-B4E960BB0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191B0-517F-5EDA-8FE8-831BA9609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3270C1-B398-1809-2BE3-86FF473016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E714E5-AFCB-06C6-EF1A-301211953F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B92C35-394E-29CB-AD5C-CB5331145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991B7-45A3-E6D8-7A87-5B01B941F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1CA2FA-14E4-B85B-63C9-14FDFEF5E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04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33585-B948-5571-C240-FBD7EB9E5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C3225-B79F-47FA-718B-6B5F308E5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A9C8F8-12EF-78E4-D0E3-1393B4F71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63F20-F630-9E9E-E992-FCE5738CD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286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991C19-A00D-9B6C-4505-641E2D46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A9BD6C-252D-A931-0A28-997429836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750EEE-A111-865D-263B-A582F11AD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67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56FE-986F-4853-E0D1-C6EFFC5F6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446F-E6D2-2B75-6055-04A6E1A57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0C124-87D9-A517-6844-FE481997F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781463-158D-9A64-23CE-E19FE3D17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38F547-E0F4-33C3-40B2-A2D2E58A0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D4ACB-BF0A-FF46-9D2F-21A360965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566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A3981-3E7C-4914-CB6B-5D7D6EFB9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72676C-2A44-0D9A-5923-AA2BA0DC6F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06C108-5AD6-6DE7-0673-36218911E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C7F432-6795-B21C-2BCB-C5C822C3A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F3B39F-D467-4D5B-8589-31341C70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B9B95E-A3D5-9E6A-10AA-359F47E58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2767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DC9FDB-88D3-7989-8D1E-2B53273FD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A3B0A-AA06-3F66-70F3-06E7E20C2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019F9-B14E-594E-2B1B-5A7941F4B6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3F2C4-BAC5-E048-9F1B-4B57722A0D68}" type="datetimeFigureOut">
              <a:rPr lang="en-GB" smtClean="0"/>
              <a:t>29/03/2023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F0BA5-8202-9EA7-FC0E-BF78280AB1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15AD1-66AD-52A4-A2BD-7B9B67C0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6A05F-1C2A-FB4C-82EB-D6928FE3C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568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AEAF2486-51DC-045F-BAC6-624C91DAE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0683"/>
            <a:ext cx="7772400" cy="2560604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C0AD3C56-2AA9-2D0C-9B88-9F9CB5BAB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0683"/>
            <a:ext cx="7772400" cy="256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817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6196A898-5831-AC9C-5C35-E7DBA17AF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9695" y="-1"/>
            <a:ext cx="5724915" cy="859369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1945E67D-A76C-B3E5-5F73-349BFD732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780" y="-1"/>
            <a:ext cx="5724915" cy="859369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1C0EE211-9451-2607-0D0D-0329CDAE22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1128" y="-1"/>
            <a:ext cx="5722389" cy="859369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5E46ADD1-0F92-52C5-4A58-5591EC56E3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-1"/>
            <a:ext cx="5724915" cy="859369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7B9FB3EB-9EB8-989D-F39D-658D925E4B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47305" y="8593692"/>
            <a:ext cx="11447305" cy="377129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BD18802B-BC22-A31B-FFAD-2AFCB4D0BE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8593692"/>
            <a:ext cx="11447305" cy="3771294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1DAF7A8-BEB3-F6F4-23D5-353C7F5E7976}"/>
              </a:ext>
            </a:extLst>
          </p:cNvPr>
          <p:cNvSpPr txBox="1"/>
          <p:nvPr/>
        </p:nvSpPr>
        <p:spPr>
          <a:xfrm>
            <a:off x="2517166" y="8777609"/>
            <a:ext cx="64129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York City daily shared-bikes and OOVID-related data time series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F42B2D-C476-69F6-D21C-96DB75E94F49}"/>
              </a:ext>
            </a:extLst>
          </p:cNvPr>
          <p:cNvSpPr txBox="1"/>
          <p:nvPr/>
        </p:nvSpPr>
        <p:spPr>
          <a:xfrm>
            <a:off x="13963208" y="8777609"/>
            <a:ext cx="60474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Boston city daily shared-bikes and OOVID-related data time series </a:t>
            </a:r>
          </a:p>
        </p:txBody>
      </p:sp>
    </p:spTree>
    <p:extLst>
      <p:ext uri="{BB962C8B-B14F-4D97-AF65-F5344CB8AC3E}">
        <p14:creationId xmlns:p14="http://schemas.microsoft.com/office/powerpoint/2010/main" val="159539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20</Words>
  <Application>Microsoft Macintosh PowerPoint</Application>
  <PresentationFormat>Widescreen</PresentationFormat>
  <Paragraphs>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 Zonghe</dc:creator>
  <cp:lastModifiedBy>Ma Zonghe</cp:lastModifiedBy>
  <cp:revision>4</cp:revision>
  <dcterms:created xsi:type="dcterms:W3CDTF">2023-03-29T21:31:34Z</dcterms:created>
  <dcterms:modified xsi:type="dcterms:W3CDTF">2023-03-29T22:03:21Z</dcterms:modified>
</cp:coreProperties>
</file>

<file path=docProps/thumbnail.jpeg>
</file>